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84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480" r:id="rId35"/>
    <p:sldId id="485" r:id="rId36"/>
    <p:sldId id="482" r:id="rId3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93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10" pos="1429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20" orient="horz" pos="2981">
          <p15:clr>
            <a:srgbClr val="A4A3A4"/>
          </p15:clr>
        </p15:guide>
        <p15:guide id="22" pos="5488">
          <p15:clr>
            <a:srgbClr val="A4A3A4"/>
          </p15:clr>
        </p15:guide>
        <p15:guide id="24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0"/>
    <a:srgbClr val="309B8A"/>
    <a:srgbClr val="10069F"/>
    <a:srgbClr val="7C2855"/>
    <a:srgbClr val="E06287"/>
    <a:srgbClr val="243E78"/>
    <a:srgbClr val="01111E"/>
    <a:srgbClr val="000099"/>
    <a:srgbClr val="000E1A"/>
    <a:srgbClr val="00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3"/>
    <p:restoredTop sz="89704" autoAdjust="0"/>
  </p:normalViewPr>
  <p:slideViewPr>
    <p:cSldViewPr>
      <p:cViewPr varScale="1">
        <p:scale>
          <a:sx n="127" d="100"/>
          <a:sy n="127" d="100"/>
        </p:scale>
        <p:origin x="870" y="120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40" r:id="rId3"/>
    <p:sldLayoutId id="2147483737" r:id="rId4"/>
    <p:sldLayoutId id="214748373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333D55-1777-0D91-4356-D8ED133CAFBD}"/>
              </a:ext>
            </a:extLst>
          </p:cNvPr>
          <p:cNvSpPr txBox="1"/>
          <p:nvPr/>
        </p:nvSpPr>
        <p:spPr>
          <a:xfrm>
            <a:off x="1717253" y="3327834"/>
            <a:ext cx="303476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41355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47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0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78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5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1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37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6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40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3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0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86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3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84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1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46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46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D4AB54-8DF8-9610-8E2C-8FE1F59D0E13}"/>
              </a:ext>
            </a:extLst>
          </p:cNvPr>
          <p:cNvSpPr txBox="1"/>
          <p:nvPr/>
        </p:nvSpPr>
        <p:spPr>
          <a:xfrm>
            <a:off x="736862" y="1564218"/>
            <a:ext cx="797533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14D81D-4FEF-129A-BB92-5B8DEEF13353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4930FB-1C03-4735-ED23-931120410161}"/>
              </a:ext>
            </a:extLst>
          </p:cNvPr>
          <p:cNvSpPr txBox="1"/>
          <p:nvPr/>
        </p:nvSpPr>
        <p:spPr>
          <a:xfrm>
            <a:off x="6219117" y="4603022"/>
            <a:ext cx="249327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975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4BA2E5-EE1A-F7F5-05F3-EC26BAB7FF88}"/>
              </a:ext>
            </a:extLst>
          </p:cNvPr>
          <p:cNvSpPr txBox="1"/>
          <p:nvPr/>
        </p:nvSpPr>
        <p:spPr>
          <a:xfrm>
            <a:off x="6219117" y="4603022"/>
            <a:ext cx="249327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5819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C06F72-0790-2BB4-0F18-D7C8F9DFC508}"/>
              </a:ext>
            </a:extLst>
          </p:cNvPr>
          <p:cNvSpPr txBox="1"/>
          <p:nvPr/>
        </p:nvSpPr>
        <p:spPr>
          <a:xfrm>
            <a:off x="1587442" y="1564218"/>
            <a:ext cx="366863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DFCBAB-2110-CFB0-A9C2-1AD45EFEFA73}"/>
              </a:ext>
            </a:extLst>
          </p:cNvPr>
          <p:cNvSpPr txBox="1"/>
          <p:nvPr/>
        </p:nvSpPr>
        <p:spPr>
          <a:xfrm>
            <a:off x="1571721" y="663538"/>
            <a:ext cx="404439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3633B8-8EC0-A8C8-0C99-4E90E4F9B52A}"/>
              </a:ext>
            </a:extLst>
          </p:cNvPr>
          <p:cNvSpPr txBox="1"/>
          <p:nvPr/>
        </p:nvSpPr>
        <p:spPr>
          <a:xfrm>
            <a:off x="6219117" y="4603022"/>
            <a:ext cx="249327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066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60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08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56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87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0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63</Words>
  <Application>Microsoft Office PowerPoint</Application>
  <PresentationFormat>Presentazione su schermo (16:9)</PresentationFormat>
  <Paragraphs>12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Sipra S.p.A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sipra</dc:creator>
  <cp:lastModifiedBy>Bianchini Roberto</cp:lastModifiedBy>
  <cp:revision>359</cp:revision>
  <dcterms:created xsi:type="dcterms:W3CDTF">2017-10-10T09:11:21Z</dcterms:created>
  <dcterms:modified xsi:type="dcterms:W3CDTF">2025-04-07T12:11:45Z</dcterms:modified>
</cp:coreProperties>
</file>